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gOiUNoAnu81P1HN9vhFvgTUf8+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e4c0999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e4c0999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d567e3d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9d567e3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d567e3d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9d567e3d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89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subqueries.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a subquery?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Utility of subqueries.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 SUBQUERY?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query that used by another query.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idea is to do a query from the output of another query.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e4c09998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UTILITY OF SUBQUERIES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e4c09998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e4c09998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can be used to generate values to be used by another query.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d567e3dc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9d567e3dc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9d567e3dce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the customers for which the borrowed amount is higher than the mean amount of all the customers.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1: calculate the average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2 --&gt; pseudo code the main goal of this step ....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"AVERAGE"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3 ... create the query   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loan_id,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9d567e3dce_0_0"/>
          <p:cNvSpPr txBox="1"/>
          <p:nvPr/>
        </p:nvSpPr>
        <p:spPr>
          <a:xfrm>
            <a:off x="4508825" y="2935375"/>
            <a:ext cx="3715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a window function: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loan_id,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amount,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avg(amount) over () as "Average_amount"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bank.loan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amount &gt; "Average_amount";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d567e3dce_0_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PRETTY QUERY...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567e3dce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9d567e3dce_0_9"/>
          <p:cNvSpPr txBox="1"/>
          <p:nvPr/>
        </p:nvSpPr>
        <p:spPr>
          <a:xfrm>
            <a:off x="835825" y="1607350"/>
            <a:ext cx="69759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step 4 - Prettify the result. Let's find top 10 such customers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loan_id, amount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amount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10;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Using a window function: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loan_id, 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amount,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avg(amount) over () as "Average_amount"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 bank.loan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amount &gt; "Average_amount"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amount desc;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